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173" autoAdjust="0"/>
    <p:restoredTop sz="94660"/>
  </p:normalViewPr>
  <p:slideViewPr>
    <p:cSldViewPr snapToGrid="0" snapToObjects="1">
      <p:cViewPr varScale="1">
        <p:scale>
          <a:sx n="138" d="100"/>
          <a:sy n="138" d="100"/>
        </p:scale>
        <p:origin x="-2072"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77B462C-F9C7-9245-B7C0-1323EEA7D24A}" type="datetimeFigureOut">
              <a:rPr lang="en-US" smtClean="0"/>
              <a:t>16-05-04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689BFE-3FAD-E54C-BF27-D18D1D74383A}" type="slidenum">
              <a:rPr lang="en-US" smtClean="0"/>
              <a:t>‹#›</a:t>
            </a:fld>
            <a:endParaRPr lang="en-US"/>
          </a:p>
        </p:txBody>
      </p:sp>
    </p:spTree>
    <p:extLst>
      <p:ext uri="{BB962C8B-B14F-4D97-AF65-F5344CB8AC3E}">
        <p14:creationId xmlns:p14="http://schemas.microsoft.com/office/powerpoint/2010/main" val="2033689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7B462C-F9C7-9245-B7C0-1323EEA7D24A}" type="datetimeFigureOut">
              <a:rPr lang="en-US" smtClean="0"/>
              <a:t>16-05-05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689BFE-3FAD-E54C-BF27-D18D1D74383A}" type="slidenum">
              <a:rPr lang="en-US" smtClean="0"/>
              <a:t>‹#›</a:t>
            </a:fld>
            <a:endParaRPr lang="en-US"/>
          </a:p>
        </p:txBody>
      </p:sp>
    </p:spTree>
    <p:extLst>
      <p:ext uri="{BB962C8B-B14F-4D97-AF65-F5344CB8AC3E}">
        <p14:creationId xmlns:p14="http://schemas.microsoft.com/office/powerpoint/2010/main" val="2420170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7B462C-F9C7-9245-B7C0-1323EEA7D24A}" type="datetimeFigureOut">
              <a:rPr lang="en-US" smtClean="0"/>
              <a:t>16-05-05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689BFE-3FAD-E54C-BF27-D18D1D74383A}" type="slidenum">
              <a:rPr lang="en-US" smtClean="0"/>
              <a:t>‹#›</a:t>
            </a:fld>
            <a:endParaRPr lang="en-US"/>
          </a:p>
        </p:txBody>
      </p:sp>
    </p:spTree>
    <p:extLst>
      <p:ext uri="{BB962C8B-B14F-4D97-AF65-F5344CB8AC3E}">
        <p14:creationId xmlns:p14="http://schemas.microsoft.com/office/powerpoint/2010/main" val="370954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7B462C-F9C7-9245-B7C0-1323EEA7D24A}" type="datetimeFigureOut">
              <a:rPr lang="en-US" smtClean="0"/>
              <a:t>16-05-05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689BFE-3FAD-E54C-BF27-D18D1D74383A}" type="slidenum">
              <a:rPr lang="en-US" smtClean="0"/>
              <a:t>‹#›</a:t>
            </a:fld>
            <a:endParaRPr lang="en-US"/>
          </a:p>
        </p:txBody>
      </p:sp>
    </p:spTree>
    <p:extLst>
      <p:ext uri="{BB962C8B-B14F-4D97-AF65-F5344CB8AC3E}">
        <p14:creationId xmlns:p14="http://schemas.microsoft.com/office/powerpoint/2010/main" val="2388981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77B462C-F9C7-9245-B7C0-1323EEA7D24A}" type="datetimeFigureOut">
              <a:rPr lang="en-US" smtClean="0"/>
              <a:t>16-05-05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689BFE-3FAD-E54C-BF27-D18D1D74383A}" type="slidenum">
              <a:rPr lang="en-US" smtClean="0"/>
              <a:t>‹#›</a:t>
            </a:fld>
            <a:endParaRPr lang="en-US"/>
          </a:p>
        </p:txBody>
      </p:sp>
    </p:spTree>
    <p:extLst>
      <p:ext uri="{BB962C8B-B14F-4D97-AF65-F5344CB8AC3E}">
        <p14:creationId xmlns:p14="http://schemas.microsoft.com/office/powerpoint/2010/main" val="3395655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77B462C-F9C7-9245-B7C0-1323EEA7D24A}" type="datetimeFigureOut">
              <a:rPr lang="en-US" smtClean="0"/>
              <a:t>16-05-05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689BFE-3FAD-E54C-BF27-D18D1D74383A}" type="slidenum">
              <a:rPr lang="en-US" smtClean="0"/>
              <a:t>‹#›</a:t>
            </a:fld>
            <a:endParaRPr lang="en-US"/>
          </a:p>
        </p:txBody>
      </p:sp>
    </p:spTree>
    <p:extLst>
      <p:ext uri="{BB962C8B-B14F-4D97-AF65-F5344CB8AC3E}">
        <p14:creationId xmlns:p14="http://schemas.microsoft.com/office/powerpoint/2010/main" val="3230751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77B462C-F9C7-9245-B7C0-1323EEA7D24A}" type="datetimeFigureOut">
              <a:rPr lang="en-US" smtClean="0"/>
              <a:t>16-05-05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689BFE-3FAD-E54C-BF27-D18D1D74383A}" type="slidenum">
              <a:rPr lang="en-US" smtClean="0"/>
              <a:t>‹#›</a:t>
            </a:fld>
            <a:endParaRPr lang="en-US"/>
          </a:p>
        </p:txBody>
      </p:sp>
    </p:spTree>
    <p:extLst>
      <p:ext uri="{BB962C8B-B14F-4D97-AF65-F5344CB8AC3E}">
        <p14:creationId xmlns:p14="http://schemas.microsoft.com/office/powerpoint/2010/main" val="1449541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77B462C-F9C7-9245-B7C0-1323EEA7D24A}" type="datetimeFigureOut">
              <a:rPr lang="en-US" smtClean="0"/>
              <a:t>16-05-05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689BFE-3FAD-E54C-BF27-D18D1D74383A}" type="slidenum">
              <a:rPr lang="en-US" smtClean="0"/>
              <a:t>‹#›</a:t>
            </a:fld>
            <a:endParaRPr lang="en-US"/>
          </a:p>
        </p:txBody>
      </p:sp>
    </p:spTree>
    <p:extLst>
      <p:ext uri="{BB962C8B-B14F-4D97-AF65-F5344CB8AC3E}">
        <p14:creationId xmlns:p14="http://schemas.microsoft.com/office/powerpoint/2010/main" val="228990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7B462C-F9C7-9245-B7C0-1323EEA7D24A}" type="datetimeFigureOut">
              <a:rPr lang="en-US" smtClean="0"/>
              <a:t>16-05-05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689BFE-3FAD-E54C-BF27-D18D1D74383A}" type="slidenum">
              <a:rPr lang="en-US" smtClean="0"/>
              <a:t>‹#›</a:t>
            </a:fld>
            <a:endParaRPr lang="en-US"/>
          </a:p>
        </p:txBody>
      </p:sp>
    </p:spTree>
    <p:extLst>
      <p:ext uri="{BB962C8B-B14F-4D97-AF65-F5344CB8AC3E}">
        <p14:creationId xmlns:p14="http://schemas.microsoft.com/office/powerpoint/2010/main" val="2549364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7B462C-F9C7-9245-B7C0-1323EEA7D24A}" type="datetimeFigureOut">
              <a:rPr lang="en-US" smtClean="0"/>
              <a:t>16-05-05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689BFE-3FAD-E54C-BF27-D18D1D74383A}" type="slidenum">
              <a:rPr lang="en-US" smtClean="0"/>
              <a:t>‹#›</a:t>
            </a:fld>
            <a:endParaRPr lang="en-US"/>
          </a:p>
        </p:txBody>
      </p:sp>
    </p:spTree>
    <p:extLst>
      <p:ext uri="{BB962C8B-B14F-4D97-AF65-F5344CB8AC3E}">
        <p14:creationId xmlns:p14="http://schemas.microsoft.com/office/powerpoint/2010/main" val="2677783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7B462C-F9C7-9245-B7C0-1323EEA7D24A}" type="datetimeFigureOut">
              <a:rPr lang="en-US" smtClean="0"/>
              <a:t>16-05-05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689BFE-3FAD-E54C-BF27-D18D1D74383A}" type="slidenum">
              <a:rPr lang="en-US" smtClean="0"/>
              <a:t>‹#›</a:t>
            </a:fld>
            <a:endParaRPr lang="en-US"/>
          </a:p>
        </p:txBody>
      </p:sp>
    </p:spTree>
    <p:extLst>
      <p:ext uri="{BB962C8B-B14F-4D97-AF65-F5344CB8AC3E}">
        <p14:creationId xmlns:p14="http://schemas.microsoft.com/office/powerpoint/2010/main" val="54354566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7B462C-F9C7-9245-B7C0-1323EEA7D24A}" type="datetimeFigureOut">
              <a:rPr lang="en-US" smtClean="0"/>
              <a:t>16-05-04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689BFE-3FAD-E54C-BF27-D18D1D74383A}" type="slidenum">
              <a:rPr lang="en-US" smtClean="0"/>
              <a:t>‹#›</a:t>
            </a:fld>
            <a:endParaRPr lang="en-US"/>
          </a:p>
        </p:txBody>
      </p:sp>
    </p:spTree>
    <p:extLst>
      <p:ext uri="{BB962C8B-B14F-4D97-AF65-F5344CB8AC3E}">
        <p14:creationId xmlns:p14="http://schemas.microsoft.com/office/powerpoint/2010/main" val="1328183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464454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“But </a:t>
            </a:r>
            <a:r>
              <a:rPr lang="af-ZA" i="1" dirty="0"/>
              <a:t>Jesus doesn’t look better from </a:t>
            </a:r>
            <a:r>
              <a:rPr lang="af-ZA" i="1" dirty="0" smtClean="0"/>
              <a:t>a distance. And </a:t>
            </a:r>
            <a:r>
              <a:rPr lang="af-ZA" i="1" dirty="0"/>
              <a:t>orbits through space can get lonely and empty.</a:t>
            </a:r>
            <a:r>
              <a:rPr lang="en-US" dirty="0"/>
              <a:t/>
            </a:r>
            <a:br>
              <a:rPr lang="en-US" dirty="0"/>
            </a:br>
            <a:r>
              <a:rPr lang="af-ZA" i="1" dirty="0"/>
              <a:t>... It’s proximity to Jesus that satisfies</a:t>
            </a:r>
            <a:r>
              <a:rPr lang="af-ZA" dirty="0"/>
              <a:t>.</a:t>
            </a:r>
            <a:r>
              <a:rPr lang="af-ZA" dirty="0" smtClean="0"/>
              <a:t>”</a:t>
            </a:r>
            <a:br>
              <a:rPr lang="af-ZA" dirty="0" smtClean="0"/>
            </a:br>
            <a:r>
              <a:rPr lang="af-ZA" dirty="0"/>
              <a:t/>
            </a:r>
            <a:br>
              <a:rPr lang="af-ZA" dirty="0"/>
            </a:br>
            <a:r>
              <a:rPr lang="af-ZA" dirty="0" smtClean="0"/>
              <a:t>																											</a:t>
            </a:r>
            <a:r>
              <a:rPr lang="af-ZA" b="1" dirty="0" smtClean="0">
                <a:solidFill>
                  <a:srgbClr val="660066"/>
                </a:solidFill>
              </a:rPr>
              <a:t>Joseph </a:t>
            </a:r>
            <a:r>
              <a:rPr lang="af-ZA" b="1" dirty="0">
                <a:solidFill>
                  <a:srgbClr val="660066"/>
                </a:solidFill>
              </a:rPr>
              <a:t>Stowell</a:t>
            </a:r>
            <a:r>
              <a:rPr lang="en-US" dirty="0" smtClean="0">
                <a:solidFill>
                  <a:srgbClr val="660066"/>
                </a:solidFill>
                <a:effectLst/>
              </a:rPr>
              <a:t> </a:t>
            </a:r>
            <a:r>
              <a:rPr lang="en-US" dirty="0">
                <a:solidFill>
                  <a:srgbClr val="660066"/>
                </a:solidFill>
              </a:rPr>
              <a:t/>
            </a:r>
            <a:br>
              <a:rPr lang="en-US" dirty="0">
                <a:solidFill>
                  <a:srgbClr val="660066"/>
                </a:solidFill>
              </a:rPr>
            </a:br>
            <a:endParaRPr lang="en-US" dirty="0">
              <a:solidFill>
                <a:srgbClr val="660066"/>
              </a:solidFill>
            </a:endParaRPr>
          </a:p>
        </p:txBody>
      </p:sp>
    </p:spTree>
    <p:extLst>
      <p:ext uri="{BB962C8B-B14F-4D97-AF65-F5344CB8AC3E}">
        <p14:creationId xmlns:p14="http://schemas.microsoft.com/office/powerpoint/2010/main" val="44122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4122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Joh. 3:6-7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Iemand wat in Hom bly, hou nie aan met sondig nie; iemand wat aanhou sondig, het Hom nie gesien nie en ken Hom nie. Liewe kinders, moenie dat iemand julle mislei nie:wie regverdig lewe, is regverdig soos Hy regverdig is</a:t>
            </a:r>
            <a:r>
              <a:rPr lang="af-ZA" dirty="0" smtClean="0"/>
              <a:t>”</a:t>
            </a:r>
            <a:endParaRPr lang="en-US" dirty="0"/>
          </a:p>
        </p:txBody>
      </p:sp>
    </p:spTree>
    <p:extLst>
      <p:ext uri="{BB962C8B-B14F-4D97-AF65-F5344CB8AC3E}">
        <p14:creationId xmlns:p14="http://schemas.microsoft.com/office/powerpoint/2010/main" val="44122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Hebr. 12:14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Beywer julle vir vrede met alle mense asook vir 'n heilige lewe, waarsonder niemand die Here sal sien nie</a:t>
            </a:r>
            <a:r>
              <a:rPr lang="af-ZA" dirty="0"/>
              <a:t>.</a:t>
            </a:r>
            <a:r>
              <a:rPr lang="af-ZA" dirty="0" smtClean="0"/>
              <a:t>”</a:t>
            </a:r>
            <a:endParaRPr lang="en-US" dirty="0"/>
          </a:p>
        </p:txBody>
      </p:sp>
    </p:spTree>
    <p:extLst>
      <p:ext uri="{BB962C8B-B14F-4D97-AF65-F5344CB8AC3E}">
        <p14:creationId xmlns:p14="http://schemas.microsoft.com/office/powerpoint/2010/main" val="44122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4122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5:4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Geseënd is dié wat treur, want hulle sal vertroos word.</a:t>
            </a:r>
            <a:r>
              <a:rPr lang="af-ZA" i="1" dirty="0" smtClean="0"/>
              <a:t>”</a:t>
            </a:r>
            <a:endParaRPr lang="en-US" dirty="0"/>
          </a:p>
        </p:txBody>
      </p:sp>
    </p:spTree>
    <p:extLst>
      <p:ext uri="{BB962C8B-B14F-4D97-AF65-F5344CB8AC3E}">
        <p14:creationId xmlns:p14="http://schemas.microsoft.com/office/powerpoint/2010/main" val="44122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9144000" cy="6858000"/>
          </a:xfrm>
        </p:spPr>
        <p:txBody>
          <a:bodyPr/>
          <a:lstStyle/>
          <a:p>
            <a:r>
              <a:rPr lang="af-ZA" b="1" dirty="0"/>
              <a:t>II Kor. 7:10	</a:t>
            </a:r>
            <a:r>
              <a:rPr lang="af-ZA" b="1" dirty="0" smtClean="0"/>
              <a:t/>
            </a:r>
            <a:br>
              <a:rPr lang="af-ZA" b="1" dirty="0" smtClean="0"/>
            </a:br>
            <a:r>
              <a:rPr lang="af-ZA" b="1" dirty="0"/>
              <a:t/>
            </a:r>
            <a:br>
              <a:rPr lang="af-ZA" b="1" dirty="0"/>
            </a:br>
            <a:r>
              <a:rPr lang="af-ZA" dirty="0" smtClean="0"/>
              <a:t>“</a:t>
            </a:r>
            <a:r>
              <a:rPr lang="af-ZA" i="1" dirty="0"/>
              <a:t>want droefheid volgens die wil van God bring bekering wat tot redding lei, en daaroor was niemand nog ooit jammer nie. Daarteenoor bring droefheid uit wêreldse oorwegings die dood</a:t>
            </a:r>
            <a:r>
              <a:rPr lang="af-ZA" dirty="0"/>
              <a:t>.</a:t>
            </a:r>
            <a:r>
              <a:rPr lang="af-ZA" dirty="0" smtClean="0"/>
              <a:t>”</a:t>
            </a:r>
            <a:endParaRPr lang="en-US" dirty="0"/>
          </a:p>
        </p:txBody>
      </p:sp>
    </p:spTree>
    <p:extLst>
      <p:ext uri="{BB962C8B-B14F-4D97-AF65-F5344CB8AC3E}">
        <p14:creationId xmlns:p14="http://schemas.microsoft.com/office/powerpoint/2010/main" val="44122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4122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5:3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Geseënd is dié wat weet hoe afhanklik hulle van God is, want aan hulle behoort die koninkryk van die hemel</a:t>
            </a:r>
            <a:r>
              <a:rPr lang="af-ZA" dirty="0"/>
              <a:t>.</a:t>
            </a:r>
            <a:r>
              <a:rPr lang="af-ZA" dirty="0" smtClean="0"/>
              <a:t>”</a:t>
            </a:r>
            <a:endParaRPr lang="en-US" dirty="0"/>
          </a:p>
        </p:txBody>
      </p:sp>
    </p:spTree>
    <p:extLst>
      <p:ext uri="{BB962C8B-B14F-4D97-AF65-F5344CB8AC3E}">
        <p14:creationId xmlns:p14="http://schemas.microsoft.com/office/powerpoint/2010/main" val="4412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Jak. 5:19-20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My broers, as een van julle van die waarheid afdwaal en iemand sou hom terugbring, weet dan dat hy wat 'n sondaar van sy dwaalweg terugbring, hom uit die dood red en maak dat' n menigte sondes vergewe word</a:t>
            </a:r>
            <a:r>
              <a:rPr lang="af-ZA" dirty="0"/>
              <a:t>”	</a:t>
            </a:r>
            <a:endParaRPr lang="en-US" dirty="0"/>
          </a:p>
        </p:txBody>
      </p:sp>
    </p:spTree>
    <p:extLst>
      <p:ext uri="{BB962C8B-B14F-4D97-AF65-F5344CB8AC3E}">
        <p14:creationId xmlns:p14="http://schemas.microsoft.com/office/powerpoint/2010/main" val="4412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8000"/>
                </a:solidFill>
              </a:rPr>
              <a:t>Matt. 16:24-26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Toe sê Jesus vir sy dissipels:"As iemand agter My aan wil kom, moet hy homself verloën, sy kruis opneem en My volg, want wie sy lewe wil behou, sal dit verloor; maar wie sy lewe ter wille van My verloor, sal dit terugkry. Wat sal dit 'n mens help as hy die hele wêreld as wins verkry maar sy lewe verloor, of wat sal' n mens gee in ruil vir sy lewe</a:t>
            </a:r>
            <a:r>
              <a:rPr lang="af-ZA" dirty="0" smtClean="0"/>
              <a:t>”</a:t>
            </a:r>
            <a:endParaRPr lang="en-US" dirty="0"/>
          </a:p>
        </p:txBody>
      </p:sp>
    </p:spTree>
    <p:extLst>
      <p:ext uri="{BB962C8B-B14F-4D97-AF65-F5344CB8AC3E}">
        <p14:creationId xmlns:p14="http://schemas.microsoft.com/office/powerpoint/2010/main" val="4412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Luk. 24:47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Verder sê Hy vir hulle:"So staan daar geskrywe:`Die Christus moet ly en op die derde dag uit die dood opstaan, en in sy Naam moet bekering en vergewing van sondes aan al die nasies verkondig word</a:t>
            </a:r>
            <a:r>
              <a:rPr lang="af-ZA" dirty="0" smtClean="0"/>
              <a:t>”</a:t>
            </a:r>
            <a:endParaRPr lang="en-US" dirty="0"/>
          </a:p>
        </p:txBody>
      </p:sp>
    </p:spTree>
    <p:extLst>
      <p:ext uri="{BB962C8B-B14F-4D97-AF65-F5344CB8AC3E}">
        <p14:creationId xmlns:p14="http://schemas.microsoft.com/office/powerpoint/2010/main" val="4412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412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Luk. 14:27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Iemand wat nie sy eie kruis dra en agter My aan kom nie, kan nie my dissipel wees nie</a:t>
            </a:r>
            <a:r>
              <a:rPr lang="af-ZA" dirty="0"/>
              <a:t>.</a:t>
            </a:r>
            <a:r>
              <a:rPr lang="af-ZA" dirty="0" smtClean="0"/>
              <a:t>”</a:t>
            </a:r>
            <a:endParaRPr lang="en-US" dirty="0"/>
          </a:p>
        </p:txBody>
      </p:sp>
    </p:spTree>
    <p:extLst>
      <p:ext uri="{BB962C8B-B14F-4D97-AF65-F5344CB8AC3E}">
        <p14:creationId xmlns:p14="http://schemas.microsoft.com/office/powerpoint/2010/main" val="4412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412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Kor. 10:13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Geen versoeking wat meer is as wat 'n mens kan weerstaan, het julle oorval nie. God is getrou. Hy sal nie toelaat dat julle bo julle kragte versoek word nie; as die versoeking kom, sal Hy ook die uitkoms gee, sodat julle dit kan weerstaan</a:t>
            </a:r>
            <a:r>
              <a:rPr lang="af-ZA" dirty="0"/>
              <a:t>.</a:t>
            </a:r>
            <a:r>
              <a:rPr lang="af-ZA" dirty="0" smtClean="0"/>
              <a:t>”</a:t>
            </a:r>
            <a:endParaRPr lang="en-US" dirty="0"/>
          </a:p>
        </p:txBody>
      </p:sp>
    </p:spTree>
    <p:extLst>
      <p:ext uri="{BB962C8B-B14F-4D97-AF65-F5344CB8AC3E}">
        <p14:creationId xmlns:p14="http://schemas.microsoft.com/office/powerpoint/2010/main" val="44122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4122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1509</TotalTime>
  <Words>79</Words>
  <Application>Microsoft Macintosh PowerPoint</Application>
  <PresentationFormat>On-screen Show (4:3)</PresentationFormat>
  <Paragraphs>11</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Jak. 5:19-20   “My broers, as een van julle van die waarheid afdwaal en iemand sou hom terugbring, weet dan dat hy wat 'n sondaar van sy dwaalweg terugbring, hom uit die dood red en maak dat' n menigte sondes vergewe word” </vt:lpstr>
      <vt:lpstr>Matt. 16:24-26   “Toe sê Jesus vir sy dissipels:"As iemand agter My aan wil kom, moet hy homself verloën, sy kruis opneem en My volg, want wie sy lewe wil behou, sal dit verloor; maar wie sy lewe ter wille van My verloor, sal dit terugkry. Wat sal dit 'n mens help as hy die hele wêreld as wins verkry maar sy lewe verloor, of wat sal' n mens gee in ruil vir sy lewe”</vt:lpstr>
      <vt:lpstr>Luk. 24:47   “Verder sê Hy vir hulle:"So staan daar geskrywe:`Die Christus moet ly en op die derde dag uit die dood opstaan, en in sy Naam moet bekering en vergewing van sondes aan al die nasies verkondig word”</vt:lpstr>
      <vt:lpstr>PowerPoint Presentation</vt:lpstr>
      <vt:lpstr>Luk. 14:27   “Iemand wat nie sy eie kruis dra en agter My aan kom nie, kan nie my dissipel wees nie.”</vt:lpstr>
      <vt:lpstr>PowerPoint Presentation</vt:lpstr>
      <vt:lpstr>I Kor. 10:13   “Geen versoeking wat meer is as wat 'n mens kan weerstaan, het julle oorval nie. God is getrou. Hy sal nie toelaat dat julle bo julle kragte versoek word nie; as die versoeking kom, sal Hy ook die uitkoms gee, sodat julle dit kan weerstaan.”</vt:lpstr>
      <vt:lpstr>PowerPoint Presentation</vt:lpstr>
      <vt:lpstr>“But Jesus doesn’t look better from a distance. And orbits through space can get lonely and empty. ... It’s proximity to Jesus that satisfies.”                             Joseph Stowell  </vt:lpstr>
      <vt:lpstr>PowerPoint Presentation</vt:lpstr>
      <vt:lpstr>I Joh. 3:6-7   “Iemand wat in Hom bly, hou nie aan met sondig nie; iemand wat aanhou sondig, het Hom nie gesien nie en ken Hom nie. Liewe kinders, moenie dat iemand julle mislei nie:wie regverdig lewe, is regverdig soos Hy regverdig is”</vt:lpstr>
      <vt:lpstr>Hebr. 12:14   “Beywer julle vir vrede met alle mense asook vir 'n heilige lewe, waarsonder niemand die Here sal sien nie.”</vt:lpstr>
      <vt:lpstr>PowerPoint Presentation</vt:lpstr>
      <vt:lpstr>Matt. 5:4   “Geseënd is dié wat treur, want hulle sal vertroos word.”</vt:lpstr>
      <vt:lpstr>II Kor. 7:10   “want droefheid volgens die wil van God bring bekering wat tot redding lei, en daaroor was niemand nog ooit jammer nie. Daarteenoor bring droefheid uit wêreldse oorwegings die dood.”</vt:lpstr>
      <vt:lpstr>PowerPoint Presentation</vt:lpstr>
      <vt:lpstr>Matt. 5:3   “Geseënd is dié wat weet hoe afhanklik hulle van God is, want aan hulle behoort die koninkryk van die hemel.”</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2016-05-04T06:30:19Z</dcterms:created>
  <dcterms:modified xsi:type="dcterms:W3CDTF">2016-05-05T07:40:16Z</dcterms:modified>
</cp:coreProperties>
</file>